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  <p:sldId id="266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E9C404-459F-4ED5-B341-AAC188C26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727CBD-3FC2-46FD-BF22-9C4D0CA86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CECD9B-10C1-4D39-82BD-A41AAAA9C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2B0A1C-C3E5-4B15-B181-5D8BEF16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FD58E4-4743-4C1A-A54C-15E4D640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43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F5EFFC-BDBE-47DF-875A-4CB96F70B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846630-83A0-493B-99F1-B81A90F39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CC71215-177C-47D5-AA9E-FE2E29266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7B70D0-0E8D-454B-9D29-74E2AC49A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75BD0E-E4D6-4B66-9C5C-7428A6B94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122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45977A8-7853-43A4-92FD-B183E3AB7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27628B-EDEA-452B-B67E-B0629E0FA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4C5765-BED3-41C1-BEB4-801E69412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60E526-25C4-46A7-B955-17F9B5C72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ED0125-74C7-4EEF-A280-D8D622EB6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7122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ED9E94-4601-466A-B8E9-F4F0EAD00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971168-2917-45D2-9E03-AAE6E98A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80A1BF-CE46-429E-881C-940C4EF04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B4C596-B261-4A09-8B09-F43F17AF2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82B99D-6537-4607-9F00-BA4E737A3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174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B65CB-A228-4F62-93E6-3525CBE8E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6C490B-EA8C-458A-9CCF-677A55BA1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06F178-A6BC-4179-98DB-0499DA25D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D56DA7-9D4C-4DF3-9EA4-5670E010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7E966F-2C05-4D91-9BC2-26BFE3E93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695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59D52C-875C-440A-A1C2-F1E4DACC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AC2B53-657F-4AF6-A599-392584C22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7C395C-F7CF-4B31-AF0E-C8ABC21A0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F5414E-3A5D-4A8E-B2F5-1F961E695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0317B2-0A7B-47CE-A6C7-618C958A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33E7FF8-26DF-4AC3-9749-6E512FCB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8245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B1944-F775-44D3-A751-8DCBA360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B1220A-85E3-4C0C-A966-F4ECCA404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A599928-3DA5-4596-9381-8FB8A7F93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19E4AAD-35F2-4BC9-A8C7-18CDF7BB1C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255960C-C5EF-40C2-AC20-FE45A9CDC6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25515E9-A42C-4FC3-8B23-0C1D8A41F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A7E8D34-B62D-40DC-880B-7F923689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4D0B2B2-7CF8-4240-AC36-02F52D60A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086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E10C2F-C249-44BB-B695-A8C2966D2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2AAC1C8-EF25-425C-9E68-225156021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3C2BF98-587A-41AB-84ED-6EA676D1E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E2DCD32-850A-4C10-87BE-CF264928F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79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46DD3DD-C5AD-4399-8E13-047DA615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D5286EA-8C9C-4FE9-8E01-FE09A110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DF9BE3F-3856-414D-9C18-ADB79EC5B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6615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EF5EA3-BF2A-45A1-A0EB-9B474B7B5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88717D-0904-4EAC-8A27-532C370F6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8A67505-F61D-4A92-8CA3-5598C24DC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BA9BBD2-010E-4BF7-A892-9520BE311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C1F818-643C-41EE-88BB-094290433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9F89069-1DB1-42D8-96D6-33023ED5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83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5D6D3-D9B3-48AE-A774-62EB3EB83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2FBBBB5-408E-453E-8BFB-DB6A0CFA5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5756609-D521-446C-B60A-6CD5164A6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59891E3-6538-4C38-871E-7936F72D3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ED5C7A5-7271-4E82-B4D0-7D8CC6BD9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5DC413-308D-40AB-9AE0-82B016EF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1302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C49FECC-E08D-4D60-A3B1-219C000A2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92410D-79D9-41AA-B2B7-236B5BD81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7359D3-B750-4DBA-A9DC-AFCCBC95A1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7438E-1849-413C-B648-9007CA8FC854}" type="datetimeFigureOut">
              <a:rPr lang="zh-TW" altLang="en-US" smtClean="0"/>
              <a:t>2025/1/21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EC9193-B76C-4EB9-B012-7793A54326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64BC6C-29EF-43D3-9563-8DA059C076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1EAD0-8692-4858-9B7C-EB059DAD9B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844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FC71E6-A826-4E52-BDA5-B78B402B61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98107"/>
            <a:ext cx="9144000" cy="2387600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Final Project</a:t>
            </a:r>
            <a:br>
              <a:rPr lang="en-US" altLang="zh-TW" dirty="0">
                <a:solidFill>
                  <a:schemeClr val="bg1"/>
                </a:solidFill>
              </a:rPr>
            </a:br>
            <a:r>
              <a:rPr lang="en-US" altLang="zh-TW" dirty="0">
                <a:solidFill>
                  <a:schemeClr val="bg1"/>
                </a:solidFill>
              </a:rPr>
              <a:t>PIA</a:t>
            </a:r>
            <a:r>
              <a:rPr lang="en-US" altLang="zh-TW" dirty="0">
                <a:solidFill>
                  <a:schemeClr val="bg1"/>
                </a:solidFill>
                <a:latin typeface="+mn-lt"/>
              </a:rPr>
              <a:t>NO</a:t>
            </a:r>
            <a:r>
              <a:rPr lang="zh-TW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TW" dirty="0">
                <a:solidFill>
                  <a:schemeClr val="bg1"/>
                </a:solidFill>
                <a:latin typeface="+mn-lt"/>
              </a:rPr>
              <a:t>MASTER</a:t>
            </a:r>
            <a:r>
              <a:rPr lang="zh-TW" altLang="en-US" dirty="0">
                <a:latin typeface="+mn-lt"/>
              </a:rPr>
              <a:t>　</a:t>
            </a:r>
            <a:r>
              <a:rPr lang="zh-TW" altLang="en-US" dirty="0"/>
              <a:t>　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EA6F841-3457-4ADD-BE4C-4CC9963A662B}"/>
              </a:ext>
            </a:extLst>
          </p:cNvPr>
          <p:cNvSpPr txBox="1"/>
          <p:nvPr/>
        </p:nvSpPr>
        <p:spPr>
          <a:xfrm>
            <a:off x="2584704" y="4108704"/>
            <a:ext cx="7595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dirty="0">
                <a:solidFill>
                  <a:schemeClr val="bg1"/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rPr>
              <a:t>張原鳴</a:t>
            </a:r>
          </a:p>
        </p:txBody>
      </p:sp>
    </p:spTree>
    <p:extLst>
      <p:ext uri="{BB962C8B-B14F-4D97-AF65-F5344CB8AC3E}">
        <p14:creationId xmlns:p14="http://schemas.microsoft.com/office/powerpoint/2010/main" val="191629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F38E5F0-D20C-4CBD-90D4-EC48BBB6050B}"/>
              </a:ext>
            </a:extLst>
          </p:cNvPr>
          <p:cNvSpPr/>
          <p:nvPr/>
        </p:nvSpPr>
        <p:spPr>
          <a:xfrm>
            <a:off x="2896358" y="2967335"/>
            <a:ext cx="710963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5400" dirty="0">
                <a:solidFill>
                  <a:schemeClr val="bg1"/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rPr>
              <a:t>Thanks for watching!</a:t>
            </a:r>
            <a:endParaRPr lang="zh-TW" altLang="en-US" sz="5400" dirty="0">
              <a:solidFill>
                <a:schemeClr val="bg1"/>
              </a:solidFill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3707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02AC02-7164-4630-9D7F-2F013A93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使用說明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64DD3EF4-74DB-454D-8504-7AC8BBC3A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558" y="365125"/>
            <a:ext cx="6873442" cy="5170764"/>
          </a:xfr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1ED0A45A-EDB8-4867-8EBB-9B1A95FE685D}"/>
              </a:ext>
            </a:extLst>
          </p:cNvPr>
          <p:cNvSpPr txBox="1"/>
          <p:nvPr/>
        </p:nvSpPr>
        <p:spPr>
          <a:xfrm>
            <a:off x="569167" y="1962620"/>
            <a:ext cx="401216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1.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主頁</a:t>
            </a:r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:</a:t>
            </a: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輸入名字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若沒輸入名字，按下</a:t>
            </a:r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Start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則會顯示出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en-US" altLang="zh-TW" sz="2400" dirty="0">
                <a:solidFill>
                  <a:srgbClr val="FF0000"/>
                </a:solidFill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"You haven't enter your name!“</a:t>
            </a:r>
          </a:p>
          <a:p>
            <a:endParaRPr lang="en-US" altLang="zh-TW" sz="2400" dirty="0">
              <a:solidFill>
                <a:srgbClr val="FF0000"/>
              </a:solidFill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按下 </a:t>
            </a:r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Start 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即開始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按下 </a:t>
            </a:r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Exit 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則退出遊戲</a:t>
            </a:r>
          </a:p>
        </p:txBody>
      </p:sp>
    </p:spTree>
    <p:extLst>
      <p:ext uri="{BB962C8B-B14F-4D97-AF65-F5344CB8AC3E}">
        <p14:creationId xmlns:p14="http://schemas.microsoft.com/office/powerpoint/2010/main" val="1009892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17A09E3-8C96-4AE3-B357-33BECB776691}"/>
              </a:ext>
            </a:extLst>
          </p:cNvPr>
          <p:cNvSpPr txBox="1"/>
          <p:nvPr/>
        </p:nvSpPr>
        <p:spPr>
          <a:xfrm>
            <a:off x="739303" y="2274838"/>
            <a:ext cx="38910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2.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按鍵的教學及練習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按下的那個音會在鍵盤上變色以供辨識自己彈的音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並且在五線譜上也會有紅色的提示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練習完按下 出發 即可繼續</a:t>
            </a:r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1C2A9DF0-55A4-4536-8C11-5B86974FC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050" y="603553"/>
            <a:ext cx="6787244" cy="4571718"/>
          </a:xfr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CD098EA1-7544-48F1-84A8-1BB701167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使用說明</a:t>
            </a:r>
          </a:p>
        </p:txBody>
      </p:sp>
    </p:spTree>
    <p:extLst>
      <p:ext uri="{BB962C8B-B14F-4D97-AF65-F5344CB8AC3E}">
        <p14:creationId xmlns:p14="http://schemas.microsoft.com/office/powerpoint/2010/main" val="132474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C83D3DA-075E-41F3-A654-01F91F821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043" y="372807"/>
            <a:ext cx="6384599" cy="477809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F393352-3448-47DB-BFBC-DCF49D739513}"/>
              </a:ext>
            </a:extLst>
          </p:cNvPr>
          <p:cNvSpPr txBox="1"/>
          <p:nvPr/>
        </p:nvSpPr>
        <p:spPr>
          <a:xfrm>
            <a:off x="379379" y="1527243"/>
            <a:ext cx="43093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3.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選歌環節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紅字為主頁時輸入的名字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用左右鍵移動紅色游標來選要彈奏的曲子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按下空白鍵進入遊戲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游標切換到不同曲子時會顯示曲子的曲名和它的難度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621D4DA-C253-4640-8490-B03D91A9A147}"/>
              </a:ext>
            </a:extLst>
          </p:cNvPr>
          <p:cNvSpPr txBox="1"/>
          <p:nvPr/>
        </p:nvSpPr>
        <p:spPr>
          <a:xfrm>
            <a:off x="7091464" y="1848255"/>
            <a:ext cx="1089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曲名</a:t>
            </a:r>
            <a:r>
              <a:rPr lang="en-US" altLang="zh-TW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-&gt;</a:t>
            </a:r>
            <a:endParaRPr lang="zh-TW" altLang="en-US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BD2808E-0B40-4FF3-88BE-65A62F74B801}"/>
              </a:ext>
            </a:extLst>
          </p:cNvPr>
          <p:cNvSpPr txBox="1"/>
          <p:nvPr/>
        </p:nvSpPr>
        <p:spPr>
          <a:xfrm>
            <a:off x="7091464" y="1031132"/>
            <a:ext cx="96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名字</a:t>
            </a:r>
            <a:r>
              <a:rPr lang="en-US" altLang="zh-TW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-&gt;</a:t>
            </a:r>
            <a:endParaRPr lang="zh-TW" altLang="en-US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68CB5AA0-0045-48B4-84AF-4F989237F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9" y="113465"/>
            <a:ext cx="10515600" cy="1325563"/>
          </a:xfrm>
        </p:spPr>
        <p:txBody>
          <a:bodyPr/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使用說明</a:t>
            </a:r>
          </a:p>
        </p:txBody>
      </p:sp>
    </p:spTree>
    <p:extLst>
      <p:ext uri="{BB962C8B-B14F-4D97-AF65-F5344CB8AC3E}">
        <p14:creationId xmlns:p14="http://schemas.microsoft.com/office/powerpoint/2010/main" val="4114984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字方塊 11">
            <a:extLst>
              <a:ext uri="{FF2B5EF4-FFF2-40B4-BE49-F238E27FC236}">
                <a16:creationId xmlns:a16="http://schemas.microsoft.com/office/drawing/2014/main" id="{EA19B676-5E1D-429C-A6BD-A2AEA903327B}"/>
              </a:ext>
            </a:extLst>
          </p:cNvPr>
          <p:cNvSpPr txBox="1"/>
          <p:nvPr/>
        </p:nvSpPr>
        <p:spPr>
          <a:xfrm>
            <a:off x="2510405" y="3028470"/>
            <a:ext cx="1367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小蜜蜂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3F37166-EDD4-4240-ABD4-5279170AE373}"/>
              </a:ext>
            </a:extLst>
          </p:cNvPr>
          <p:cNvSpPr txBox="1"/>
          <p:nvPr/>
        </p:nvSpPr>
        <p:spPr>
          <a:xfrm>
            <a:off x="9049297" y="3000752"/>
            <a:ext cx="1264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小星星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1CF720E-40CB-474E-BAB2-3DF5FD1F8BB7}"/>
              </a:ext>
            </a:extLst>
          </p:cNvPr>
          <p:cNvSpPr txBox="1"/>
          <p:nvPr/>
        </p:nvSpPr>
        <p:spPr>
          <a:xfrm>
            <a:off x="9134271" y="624368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小毛驢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19F9B0F5-0001-44EB-8D4E-6EB0C065E798}"/>
              </a:ext>
            </a:extLst>
          </p:cNvPr>
          <p:cNvSpPr txBox="1"/>
          <p:nvPr/>
        </p:nvSpPr>
        <p:spPr>
          <a:xfrm>
            <a:off x="110247" y="3536924"/>
            <a:ext cx="678017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4.</a:t>
            </a:r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遊戲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在遊戲中我們有提供樂譜 也會在曲子的行進時切換頁數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玩家在遊戲開始時有三個小徽章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每彈錯一次時一個徽章就會消失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琴鍵上有提示音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會將下個要彈的音的琴鍵變成紅色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當三個徽章都消失的話遊戲失敗並按下 </a:t>
            </a:r>
            <a:r>
              <a:rPr lang="en-US" altLang="zh-TW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EXIT</a:t>
            </a:r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回到選歌的視窗</a:t>
            </a:r>
            <a:endParaRPr lang="en-US" altLang="zh-TW" sz="20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若通關成功則跳出 </a:t>
            </a:r>
            <a:r>
              <a:rPr lang="en-US" altLang="zh-TW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You WIN!!!</a:t>
            </a:r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的 </a:t>
            </a:r>
            <a:r>
              <a:rPr lang="en-US" altLang="zh-TW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Label</a:t>
            </a:r>
            <a:r>
              <a:rPr lang="zh-TW" altLang="en-US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和下一步的</a:t>
            </a:r>
            <a:r>
              <a:rPr lang="en-US" altLang="zh-TW" sz="20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Button</a:t>
            </a:r>
          </a:p>
          <a:p>
            <a:endParaRPr lang="en-US" altLang="zh-TW" dirty="0">
              <a:highlight>
                <a:srgbClr val="00FFFF"/>
              </a:highlight>
            </a:endParaRPr>
          </a:p>
          <a:p>
            <a:endParaRPr lang="zh-TW" altLang="en-US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4A9436CA-3464-4DA9-8748-ADED9070E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69" y="0"/>
            <a:ext cx="5096525" cy="3005479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CFEA8FF2-30A4-47F0-BC37-4DE6A399C9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425" y="-1"/>
            <a:ext cx="5160595" cy="3005479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C0C5A72A-F626-4D56-BEDB-71D08E7657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372" y="3487917"/>
            <a:ext cx="4654199" cy="2692077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EF184265-26F6-4EB7-9016-9A77F1C3C4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304" y="938182"/>
            <a:ext cx="5507834" cy="3687914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549255D4-BE7F-4574-AFF7-107524954C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304" y="938182"/>
            <a:ext cx="5592822" cy="383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36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125E483-E563-484E-9B21-9C608CF876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575" y="0"/>
            <a:ext cx="4790944" cy="316820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AA8CC82-99D5-464D-8621-37E1A73E09E1}"/>
              </a:ext>
            </a:extLst>
          </p:cNvPr>
          <p:cNvSpPr txBox="1"/>
          <p:nvPr/>
        </p:nvSpPr>
        <p:spPr>
          <a:xfrm>
            <a:off x="174671" y="1536174"/>
            <a:ext cx="51848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5.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結算畫面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每當玩家通過一首曲子的考驗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即可獲得一枚該曲子的代表徽章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並放在袋子裡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若按下 </a:t>
            </a:r>
            <a:r>
              <a:rPr lang="en-US" altLang="zh-TW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Back</a:t>
            </a:r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 即會退到選曲子的視窗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已經挑戰成功的曲子會用紅色勾勾提醒通關完畢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玩家則可繼續挑戰尚未完成的曲子</a:t>
            </a:r>
            <a:endParaRPr lang="en-US" altLang="zh-TW" sz="2400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1E15D8E-2A72-40DD-961F-C57795888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380" y="2961386"/>
            <a:ext cx="5001624" cy="3785652"/>
          </a:xfrm>
          <a:prstGeom prst="rect">
            <a:avLst/>
          </a:prstGeom>
        </p:spPr>
      </p:pic>
      <p:sp>
        <p:nvSpPr>
          <p:cNvPr id="12" name="箭號: 向下 11">
            <a:extLst>
              <a:ext uri="{FF2B5EF4-FFF2-40B4-BE49-F238E27FC236}">
                <a16:creationId xmlns:a16="http://schemas.microsoft.com/office/drawing/2014/main" id="{B018C10F-3BAF-4A06-8825-C8785F98673C}"/>
              </a:ext>
            </a:extLst>
          </p:cNvPr>
          <p:cNvSpPr/>
          <p:nvPr/>
        </p:nvSpPr>
        <p:spPr>
          <a:xfrm>
            <a:off x="8015591" y="2850204"/>
            <a:ext cx="651754" cy="71984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579EA9B-8A8B-4E8F-AEEB-97D02B4BC2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621" y="1163979"/>
            <a:ext cx="6119390" cy="4092295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0669844D-95A7-420C-BB12-A8433B88E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21" y="155020"/>
            <a:ext cx="10515600" cy="1325563"/>
          </a:xfrm>
        </p:spPr>
        <p:txBody>
          <a:bodyPr/>
          <a:lstStyle/>
          <a:p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使用說明</a:t>
            </a:r>
          </a:p>
        </p:txBody>
      </p:sp>
    </p:spTree>
    <p:extLst>
      <p:ext uri="{BB962C8B-B14F-4D97-AF65-F5344CB8AC3E}">
        <p14:creationId xmlns:p14="http://schemas.microsoft.com/office/powerpoint/2010/main" val="307046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20210624_125254">
            <a:hlinkClick r:id="" action="ppaction://media"/>
            <a:extLst>
              <a:ext uri="{FF2B5EF4-FFF2-40B4-BE49-F238E27FC236}">
                <a16:creationId xmlns:a16="http://schemas.microsoft.com/office/drawing/2014/main" id="{2671D017-C683-4CE3-81EA-2F31ADEC1E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452" y="529401"/>
            <a:ext cx="10810155" cy="579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43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1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92BBC0-2571-47D1-8B9C-D79B13BD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746" y="283494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1.</a:t>
            </a:r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提示音與按鍵</a:t>
            </a:r>
            <a:endParaRPr lang="en-US" altLang="zh-TW" dirty="0">
              <a:highlight>
                <a:srgbClr val="00FFFF"/>
              </a:highlight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4D41220-19B0-47FC-9AD1-96F080916BC2}"/>
              </a:ext>
            </a:extLst>
          </p:cNvPr>
          <p:cNvSpPr txBox="1"/>
          <p:nvPr/>
        </p:nvSpPr>
        <p:spPr>
          <a:xfrm>
            <a:off x="750651" y="496110"/>
            <a:ext cx="43579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遇到的困難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7D19655-C18B-4515-A4E8-B5D4D408C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434549" y="75194"/>
            <a:ext cx="6041365" cy="717522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741C203-5C03-4DCD-B139-EA0C1892A0A8}"/>
              </a:ext>
            </a:extLst>
          </p:cNvPr>
          <p:cNvSpPr txBox="1"/>
          <p:nvPr/>
        </p:nvSpPr>
        <p:spPr>
          <a:xfrm>
            <a:off x="10778247" y="5409399"/>
            <a:ext cx="1264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流程圖</a:t>
            </a:r>
          </a:p>
        </p:txBody>
      </p:sp>
    </p:spTree>
    <p:extLst>
      <p:ext uri="{BB962C8B-B14F-4D97-AF65-F5344CB8AC3E}">
        <p14:creationId xmlns:p14="http://schemas.microsoft.com/office/powerpoint/2010/main" val="2327913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42D6BC-E7A9-46CE-8E8F-FDC21782D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120" y="64557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2.</a:t>
            </a:r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播放</a:t>
            </a:r>
            <a:r>
              <a:rPr lang="en-US" altLang="zh-TW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MP3</a:t>
            </a:r>
            <a:r>
              <a:rPr lang="zh-TW" altLang="en-US" dirty="0">
                <a:highlight>
                  <a:srgbClr val="00FFFF"/>
                </a:highlight>
                <a:latin typeface="華康竹風體W4" panose="03000409000000000000" pitchFamily="65" charset="-120"/>
                <a:ea typeface="華康竹風體W4" panose="03000409000000000000" pitchFamily="65" charset="-120"/>
              </a:rPr>
              <a:t>檔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1C5921A-C744-48A9-A769-6F5AABE13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386" y="1332672"/>
            <a:ext cx="9179228" cy="176729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A0AB774-38F0-44EC-947A-1196ABBE8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6386" y="3423276"/>
            <a:ext cx="9495846" cy="1325563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732FD804-0433-4B5C-9A7C-AF12234D94E0}"/>
              </a:ext>
            </a:extLst>
          </p:cNvPr>
          <p:cNvCxnSpPr/>
          <p:nvPr/>
        </p:nvCxnSpPr>
        <p:spPr>
          <a:xfrm>
            <a:off x="2918299" y="4260715"/>
            <a:ext cx="107977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FE213232-9295-4BCC-B588-AA66F69104E3}"/>
              </a:ext>
            </a:extLst>
          </p:cNvPr>
          <p:cNvSpPr txBox="1"/>
          <p:nvPr/>
        </p:nvSpPr>
        <p:spPr>
          <a:xfrm>
            <a:off x="1506386" y="3099968"/>
            <a:ext cx="1843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configuration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5731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1934</TotalTime>
  <Words>311</Words>
  <Application>Microsoft Office PowerPoint</Application>
  <PresentationFormat>寬螢幕</PresentationFormat>
  <Paragraphs>57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華康竹風體W4</vt:lpstr>
      <vt:lpstr>Arial</vt:lpstr>
      <vt:lpstr>Calibri</vt:lpstr>
      <vt:lpstr>Calibri Light</vt:lpstr>
      <vt:lpstr>Office 佈景主題</vt:lpstr>
      <vt:lpstr>Final Project PIANO MASTER　　</vt:lpstr>
      <vt:lpstr>使用說明</vt:lpstr>
      <vt:lpstr>使用說明</vt:lpstr>
      <vt:lpstr>使用說明</vt:lpstr>
      <vt:lpstr>PowerPoint 簡報</vt:lpstr>
      <vt:lpstr>使用說明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alany</dc:creator>
  <cp:lastModifiedBy>張原鳴</cp:lastModifiedBy>
  <cp:revision>38</cp:revision>
  <dcterms:created xsi:type="dcterms:W3CDTF">2021-06-19T10:24:54Z</dcterms:created>
  <dcterms:modified xsi:type="dcterms:W3CDTF">2025-01-21T10:39:09Z</dcterms:modified>
</cp:coreProperties>
</file>

<file path=docProps/thumbnail.jpeg>
</file>